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5" r:id="rId2"/>
    <p:sldId id="296" r:id="rId3"/>
    <p:sldId id="274" r:id="rId4"/>
    <p:sldId id="277" r:id="rId5"/>
    <p:sldId id="278" r:id="rId6"/>
    <p:sldId id="279" r:id="rId7"/>
    <p:sldId id="287" r:id="rId8"/>
    <p:sldId id="288" r:id="rId9"/>
    <p:sldId id="289" r:id="rId10"/>
    <p:sldId id="290" r:id="rId11"/>
    <p:sldId id="291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ebp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DAF7168-A4DC-CAD2-61E6-7814621EA37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6CEEA3-9FE8-3E60-CFBC-64158CFFCF3D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BFC291BE-74A1-67F4-618B-B62B26B0A5CF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DD3D75-58C0-E024-4A11-305F32ABE48F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B42BE85-575F-16C2-59A2-AF12A103E094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7" grpId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76480" y="3894120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9 = 3 + 3 + 3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1" name="Ellipse 10">
            <a:extLst>
              <a:ext uri="{FF2B5EF4-FFF2-40B4-BE49-F238E27FC236}">
                <a16:creationId xmlns:a16="http://schemas.microsoft.com/office/drawing/2014/main" id="{C12EB5F2-1F1E-2EAC-0FA4-2FF75C18DF8E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8D283AF0-C724-9BE6-7D96-E588429DD3D1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AAE72990-5BE2-91E1-F415-4856F270AD3D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44B01BA-FBB9-EB9E-006D-6BF2E585C7B6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A5DADA5-36AA-AD28-1C64-504835C6EBB5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C4F5A98E-6A35-89C6-802B-B2C47197988B}"/>
              </a:ext>
            </a:extLst>
          </p:cNvPr>
          <p:cNvSpPr/>
          <p:nvPr/>
        </p:nvSpPr>
        <p:spPr>
          <a:xfrm rot="5400000">
            <a:off x="6249086" y="3854800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CC8906-4EF5-4A5E-EDD0-C5B222A867A1}"/>
              </a:ext>
            </a:extLst>
          </p:cNvPr>
          <p:cNvSpPr txBox="1"/>
          <p:nvPr/>
        </p:nvSpPr>
        <p:spPr>
          <a:xfrm>
            <a:off x="5639273" y="5035128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 fois 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746F225-96AC-4392-407B-09ED5F956280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1" grpId="0" animBg="1"/>
      <p:bldP spid="12" grpId="0" animBg="1"/>
      <p:bldP spid="13" grpId="0"/>
      <p:bldP spid="14" grpId="0" animBg="1"/>
      <p:bldP spid="15" grpId="0"/>
      <p:bldP spid="16" grpId="0" animBg="1"/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Il y a 3 cocottes.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18991FB-0B3C-3284-B12F-3C88E3E50983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87339DD-1557-4ADD-6317-658136DCE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" y="1808902"/>
            <a:ext cx="8940800" cy="331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81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693519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Papa a lavé 8 chaussettes. Il les met par paires (par 2).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paires y a-t-il ? 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01518A-3934-4ACE-DBA4-5132FB7CD3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67" y="4160322"/>
            <a:ext cx="3381255" cy="263632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BAACF7D9-433A-B24D-3E1D-739297993FD6}"/>
              </a:ext>
            </a:extLst>
          </p:cNvPr>
          <p:cNvSpPr txBox="1"/>
          <p:nvPr/>
        </p:nvSpPr>
        <p:spPr>
          <a:xfrm>
            <a:off x="8192912" y="6382781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433456" y="2587226"/>
            <a:ext cx="4600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paires.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3C509582-2586-493C-2B61-6BF2A9FE7F0E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56BECF-1EB9-FC58-0518-950079BBDB0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662DD0-39B5-EA69-07CE-DFD7B9DEC061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46BA87-E53C-C695-CB4F-99EDE3B54045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AF91B8-08D8-4F03-FCD5-8F7CC96FE79B}"/>
              </a:ext>
            </a:extLst>
          </p:cNvPr>
          <p:cNvSpPr txBox="1"/>
          <p:nvPr/>
        </p:nvSpPr>
        <p:spPr>
          <a:xfrm>
            <a:off x="5999201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D0ED05C-8AD3-0A68-BDC5-30ABAC088162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9CE2F34-FCE6-4037-C2AA-330B9FBD8FCE}"/>
              </a:ext>
            </a:extLst>
          </p:cNvPr>
          <p:cNvSpPr txBox="1"/>
          <p:nvPr/>
        </p:nvSpPr>
        <p:spPr>
          <a:xfrm>
            <a:off x="6703513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9C82C1A-BAA7-1EE7-4046-C9D418E7759E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  <p:bldP spid="7" grpId="0"/>
      <p:bldP spid="8" grpId="0" animBg="1"/>
      <p:bldP spid="10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46634" y="3389446"/>
            <a:ext cx="4398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8 = 2+2+2+2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468DAAB2-4E5B-58F2-9D8D-C6A062DCFE7F}"/>
              </a:ext>
            </a:extLst>
          </p:cNvPr>
          <p:cNvSpPr/>
          <p:nvPr/>
        </p:nvSpPr>
        <p:spPr>
          <a:xfrm rot="5400000">
            <a:off x="6086104" y="3257076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83CD086-27D1-6BA6-9C67-7DCB033F56A1}"/>
              </a:ext>
            </a:extLst>
          </p:cNvPr>
          <p:cNvSpPr txBox="1"/>
          <p:nvPr/>
        </p:nvSpPr>
        <p:spPr>
          <a:xfrm>
            <a:off x="5476291" y="4437404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fois 2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EAD726B-F66B-583E-8697-8F2EF8DBE3D3}"/>
              </a:ext>
            </a:extLst>
          </p:cNvPr>
          <p:cNvSpPr/>
          <p:nvPr/>
        </p:nvSpPr>
        <p:spPr>
          <a:xfrm>
            <a:off x="4518726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81FD73B-F033-EF04-6CB7-A5254B3BBCAD}"/>
              </a:ext>
            </a:extLst>
          </p:cNvPr>
          <p:cNvSpPr/>
          <p:nvPr/>
        </p:nvSpPr>
        <p:spPr>
          <a:xfrm>
            <a:off x="523718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581E208-4458-F0BF-F0B2-092EA9D96F22}"/>
              </a:ext>
            </a:extLst>
          </p:cNvPr>
          <p:cNvSpPr/>
          <p:nvPr/>
        </p:nvSpPr>
        <p:spPr>
          <a:xfrm>
            <a:off x="594149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86136E0-F74A-4289-2E52-7AE2BE338C5F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E05B64F-2787-0F7B-22AE-69C47C903C10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1" y="3378220"/>
            <a:ext cx="40664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Il y a 4 paires.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FA9E0953-7E1F-7E92-9774-BF3FC00D23BA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96488"/>
            <a:ext cx="77347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Mamie cuisine. Elle a découpé 9 morceaux de poisson. Elle met 3 morceaux dans chaque cocotte.</a:t>
            </a:r>
          </a:p>
          <a:p>
            <a:r>
              <a:rPr lang="fr-FR" sz="3200" dirty="0">
                <a:solidFill>
                  <a:schemeClr val="tx1"/>
                </a:solidFill>
              </a:rPr>
              <a:t>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cocottes y a-t-il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A2E4E9C5-ABD1-AF50-F87F-89B5B5F406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9" t="64849" r="73117" b="-443"/>
          <a:stretch/>
        </p:blipFill>
        <p:spPr>
          <a:xfrm>
            <a:off x="7217052" y="5072445"/>
            <a:ext cx="1729250" cy="158733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5923893-0D75-DBAB-DC5B-7A06050C1D24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cocottes.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17FEA1D-C0DD-A65B-9FE1-297BEAA0295F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2737</TotalTime>
  <Words>154</Words>
  <Application>Microsoft Office PowerPoint</Application>
  <PresentationFormat>Affichage à l'écran (4:3)</PresentationFormat>
  <Paragraphs>57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73</cp:revision>
  <dcterms:created xsi:type="dcterms:W3CDTF">2023-02-07T14:55:57Z</dcterms:created>
  <dcterms:modified xsi:type="dcterms:W3CDTF">2025-08-13T09:33:56Z</dcterms:modified>
</cp:coreProperties>
</file>